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autoAdjust="0"/>
    <p:restoredTop sz="65300" autoAdjust="0"/>
  </p:normalViewPr>
  <p:slideViewPr>
    <p:cSldViewPr snapToGrid="0">
      <p:cViewPr varScale="1">
        <p:scale>
          <a:sx n="76" d="100"/>
          <a:sy n="76" d="100"/>
        </p:scale>
        <p:origin x="224" y="11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It's </a:t>
            </a:r>
            <a:r>
              <a:rPr lang="en-US" dirty="0" smtClean="0"/>
              <a:t>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docs.chef.io/templates.html#variab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a:t>
            </a:r>
            <a:r>
              <a:rPr lang="en-US"/>
              <a:t>h2</a:t>
            </a:r>
            <a:r>
              <a:rPr lang="en-US" smtClean="0"/>
              <a:t>&gt;</a:t>
            </a:r>
            <a:endParaRPr lang="en-US" dirty="0"/>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uk-UA" dirty="0"/>
              <a:t>'</a:t>
            </a:r>
            <a:r>
              <a:rPr lang="en-US" dirty="0" err="1"/>
              <a:t>httpd</a:t>
            </a:r>
            <a:r>
              <a:rPr lang="uk-UA" dirty="0"/>
              <a:t>'</a:t>
            </a:r>
            <a:endParaRPr lang="en-US" dirty="0"/>
          </a:p>
          <a:p>
            <a:endParaRPr lang="en-US" dirty="0"/>
          </a:p>
          <a:p>
            <a:r>
              <a:rPr lang="en-US" dirty="0"/>
              <a:t>file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content "&lt;h1&gt;Hello, world!&lt;/h1&gt;</a:t>
            </a:r>
          </a:p>
          <a:p>
            <a:r>
              <a:rPr lang="en-US" dirty="0"/>
              <a:t>&lt;h2&gt;</a:t>
            </a:r>
            <a:r>
              <a:rPr lang="en-US" dirty="0" err="1"/>
              <a:t>ipaddress</a:t>
            </a:r>
            <a:r>
              <a:rPr lang="en-US" dirty="0"/>
              <a:t>: #{node[</a:t>
            </a:r>
            <a:r>
              <a:rPr lang="uk-UA" dirty="0"/>
              <a:t>'</a:t>
            </a:r>
            <a:r>
              <a:rPr lang="en-US" dirty="0" err="1"/>
              <a:t>ipaddress</a:t>
            </a:r>
            <a:r>
              <a:rPr lang="uk-UA" dirty="0"/>
              <a:t>'</a:t>
            </a:r>
            <a:r>
              <a:rPr lang="en-US" dirty="0"/>
              <a:t>]}&lt;/h2&gt;</a:t>
            </a:r>
          </a:p>
          <a:p>
            <a:r>
              <a:rPr lang="en-US" dirty="0"/>
              <a:t>&lt;h2&gt;hostname: #{node[</a:t>
            </a:r>
            <a:r>
              <a:rPr lang="uk-UA" dirty="0"/>
              <a:t>'</a:t>
            </a:r>
            <a:r>
              <a:rPr lang="en-US" dirty="0"/>
              <a:t>hostname</a:t>
            </a:r>
            <a:r>
              <a:rPr lang="uk-UA" dirty="0"/>
              <a:t>'</a:t>
            </a:r>
            <a:r>
              <a:rPr lang="en-US" dirty="0"/>
              <a:t>]}&lt;/h2&gt;</a:t>
            </a:r>
          </a:p>
          <a:p>
            <a:r>
              <a:rPr lang="en-US" dirty="0"/>
              <a:t>"</a:t>
            </a:r>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3572933"/>
            <a:ext cx="14404273" cy="1790520"/>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GE: Change File Resource to a </a:t>
            </a:r>
            <a:r>
              <a:rPr lang="en-US" sz="4800" dirty="0"/>
              <a:t>Template </a:t>
            </a:r>
            <a:r>
              <a:rPr lang="en-US" sz="4800" dirty="0" smtClean="0"/>
              <a:t>Resource</a:t>
            </a:r>
            <a:endParaRPr lang="en-US" sz="4800"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smtClean="0"/>
              <a:t>template </a:t>
            </a:r>
            <a:r>
              <a:rPr lang="uk-UA" dirty="0" smtClean="0"/>
              <a:t>'</a:t>
            </a:r>
            <a:r>
              <a:rPr lang="en-US" dirty="0"/>
              <a:t>/</a:t>
            </a:r>
            <a:r>
              <a:rPr lang="en-US" dirty="0" err="1"/>
              <a:t>var</a:t>
            </a:r>
            <a:r>
              <a:rPr lang="en-US" dirty="0"/>
              <a:t>/www/html/</a:t>
            </a:r>
            <a:r>
              <a:rPr lang="en-US" dirty="0" err="1"/>
              <a:t>index.html</a:t>
            </a:r>
            <a:r>
              <a:rPr lang="uk-UA" dirty="0"/>
              <a:t>'</a:t>
            </a:r>
            <a:r>
              <a:rPr lang="en-US" dirty="0"/>
              <a:t> do</a:t>
            </a:r>
          </a:p>
          <a:p>
            <a:r>
              <a:rPr lang="en-US" dirty="0" smtClean="0"/>
              <a:t>end</a:t>
            </a:r>
            <a:endParaRPr lang="en-US" dirty="0"/>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338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a:t>
            </a:r>
            <a:r>
              <a:rPr lang="en-US" dirty="0" smtClean="0"/>
              <a:t>do</a:t>
            </a:r>
          </a:p>
          <a:p>
            <a:r>
              <a:rPr lang="en-US" dirty="0"/>
              <a:t> </a:t>
            </a:r>
            <a:r>
              <a:rPr lang="en-US" dirty="0" smtClean="0"/>
              <a:t> source "?????????????"</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GE: Update the Source Attribute</a:t>
            </a:r>
            <a:endParaRPr lang="en-US" sz="4800" dirty="0"/>
          </a:p>
        </p:txBody>
      </p:sp>
      <p:sp>
        <p:nvSpPr>
          <p:cNvPr id="3" name="Content Placeholder 2"/>
          <p:cNvSpPr>
            <a:spLocks noGrp="1"/>
          </p:cNvSpPr>
          <p:nvPr>
            <p:ph sz="quarter" idx="10"/>
          </p:nvPr>
        </p:nvSpPr>
        <p:spPr/>
        <p:txBody>
          <a:bodyPr>
            <a:normAutofit/>
          </a:bodyPr>
          <a:lstStyle/>
          <a:p>
            <a:r>
              <a:rPr lang="en-US" dirty="0" smtClean="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source </a:t>
            </a:r>
            <a:r>
              <a:rPr lang="uk-UA" dirty="0"/>
              <a:t>'</a:t>
            </a:r>
            <a:r>
              <a:rPr lang="en-US" dirty="0" err="1"/>
              <a:t>index.html.erb</a:t>
            </a:r>
            <a:r>
              <a:rPr lang="uk-UA" dirty="0"/>
              <a:t>'</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smtClean="0"/>
              <a:t>[</a:t>
            </a:r>
            <a:r>
              <a:rPr lang="is-IS" sz="2200" dirty="0" smtClean="0"/>
              <a:t>2016</a:t>
            </a:r>
            <a:r>
              <a:rPr lang="en-US" sz="2200" dirty="0" smtClean="0"/>
              <a:t>-09-16T14:18:05+00:00</a:t>
            </a:r>
            <a:r>
              <a:rPr lang="en-US" sz="2200" dirty="0"/>
              <a:t>]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smtClean="0"/>
              <a:t>[</a:t>
            </a:r>
            <a:r>
              <a:rPr lang="is-IS" sz="2200" dirty="0" smtClean="0"/>
              <a:t>2016</a:t>
            </a:r>
            <a:r>
              <a:rPr lang="en-US" sz="2200" dirty="0" smtClean="0"/>
              <a:t>-09-16T14:18:09+00:00</a:t>
            </a:r>
            <a:r>
              <a:rPr lang="en-US" sz="2200" dirty="0"/>
              <a:t>] WARN: Cloning resource attributes for service[httpd] from prior resource (CHEF-3694)</a:t>
            </a:r>
          </a:p>
          <a:p>
            <a:r>
              <a:rPr lang="en-US" sz="2200" dirty="0" smtClean="0"/>
              <a:t>[</a:t>
            </a:r>
            <a:r>
              <a:rPr lang="is-IS" sz="2200" dirty="0" smtClean="0"/>
              <a:t>2016</a:t>
            </a:r>
            <a:r>
              <a:rPr lang="en-US" sz="2200" dirty="0" smtClean="0"/>
              <a:t>-09-16T14:18:09+00:00</a:t>
            </a:r>
            <a:r>
              <a:rPr lang="en-US" sz="2200" dirty="0"/>
              <a:t>] WARN: Previous service[httpd]: /root/.chef/local-mode-cache/cache/cookbooks/apache/recipes/server.rb:8:in `</a:t>
            </a:r>
            <a:r>
              <a:rPr lang="en-US" sz="2200" dirty="0" err="1"/>
              <a:t>from_file</a:t>
            </a:r>
            <a:r>
              <a:rPr lang="en-US" sz="2200" dirty="0"/>
              <a:t>'</a:t>
            </a:r>
          </a:p>
          <a:p>
            <a:r>
              <a:rPr lang="en-US" sz="2200" dirty="0" smtClean="0"/>
              <a:t>[</a:t>
            </a:r>
            <a:r>
              <a:rPr lang="is-IS" sz="2200" dirty="0" smtClean="0"/>
              <a:t>2016</a:t>
            </a:r>
            <a:r>
              <a:rPr lang="en-US" sz="2200" dirty="0" smtClean="0"/>
              <a:t>-09-16T14:18:09+00:00</a:t>
            </a:r>
            <a:r>
              <a:rPr lang="en-US" sz="2200" dirty="0"/>
              <a:t>]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4000" dirty="0"/>
              <a:t># ... PACKAGE RESOURCES ...</a:t>
            </a:r>
          </a:p>
          <a:p>
            <a:endParaRPr lang="en-US" dirty="0" smtClean="0"/>
          </a:p>
          <a:p>
            <a:r>
              <a:rPr lang="en-US" dirty="0" smtClean="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884912"/>
            <a:ext cx="14404273" cy="3397355"/>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sz="3600" dirty="0"/>
              <a:t># ... PACKAGE RESOURCES ...</a:t>
            </a:r>
          </a:p>
          <a:p>
            <a:endParaRPr lang="en-US" dirty="0" smtClean="0"/>
          </a:p>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0231" y="3395667"/>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smtClean="0"/>
              <a:t>[</a:t>
            </a:r>
            <a:r>
              <a:rPr lang="is-IS" dirty="0" smtClean="0"/>
              <a:t>2016</a:t>
            </a:r>
            <a:r>
              <a:rPr lang="en-US" dirty="0" smtClean="0"/>
              <a:t>-09-16T14:18:05+00:00</a:t>
            </a:r>
            <a:r>
              <a:rPr lang="en-US" dirty="0"/>
              <a:t>]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a:t>
            </a:r>
            <a:r>
              <a:rPr lang="is-IS" dirty="0" smtClean="0"/>
              <a:t>2016</a:t>
            </a:r>
            <a:r>
              <a:rPr lang="en-US" dirty="0" smtClean="0"/>
              <a:t>-09-16T14:18:09+00:00</a:t>
            </a:r>
            <a:r>
              <a:rPr lang="en-US" dirty="0"/>
              <a:t>] WARN: Cloning resource attributes for service[httpd] from prior resource (CHEF-3694)</a:t>
            </a:r>
          </a:p>
          <a:p>
            <a:r>
              <a:rPr lang="en-US" dirty="0" smtClean="0"/>
              <a:t>[</a:t>
            </a:r>
            <a:r>
              <a:rPr lang="is-IS" dirty="0" smtClean="0"/>
              <a:t>2016</a:t>
            </a:r>
            <a:r>
              <a:rPr lang="en-US" dirty="0" smtClean="0"/>
              <a:t>-09-16T14:18:09+00:00</a:t>
            </a:r>
            <a:r>
              <a:rPr lang="en-US" dirty="0"/>
              <a:t>] WARN: Previous service[httpd]: /root/.chef/local-mode-cache/cache/cookbooks/apache/recipes/server.rb:8:in `</a:t>
            </a:r>
            <a:r>
              <a:rPr lang="en-US" dirty="0" err="1"/>
              <a:t>from_file</a:t>
            </a:r>
            <a:r>
              <a:rPr lang="en-US" dirty="0"/>
              <a:t>'</a:t>
            </a:r>
          </a:p>
          <a:p>
            <a:r>
              <a:rPr lang="en-US" dirty="0" smtClean="0"/>
              <a:t>[</a:t>
            </a:r>
            <a:r>
              <a:rPr lang="is-IS" dirty="0" smtClean="0"/>
              <a:t>2016</a:t>
            </a:r>
            <a:r>
              <a:rPr lang="en-US" dirty="0" smtClean="0"/>
              <a:t>-09-16T14:18:09+00:00</a:t>
            </a:r>
            <a:r>
              <a:rPr lang="en-US" dirty="0"/>
              <a:t>]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smtClean="0">
                <a:latin typeface="Courier New" panose="02070309020205020404" pitchFamily="49" charset="0"/>
                <a:cs typeface="Courier New" panose="02070309020205020404" pitchFamily="49" charset="0"/>
              </a:rPr>
              <a:t>"Root Path: \"</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812621"/>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15829</TotalTime>
  <Words>5473</Words>
  <Application>Microsoft Macintosh PowerPoint</Application>
  <PresentationFormat>Custom</PresentationFormat>
  <Paragraphs>741</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Courier New</vt:lpstr>
      <vt:lpstr>Gill Sans MT</vt:lpstr>
      <vt:lpstr>Wingdings</vt:lpstr>
      <vt:lpstr>Arial</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Demo: cookbook_file's Source Match Up</vt:lpstr>
      <vt:lpstr>Template</vt:lpstr>
      <vt:lpstr>Demo: Template File's Source Matches Up</vt:lpstr>
      <vt:lpstr>Template</vt:lpstr>
      <vt:lpstr>GE: Cleaner Apache Recipe</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File Resource to a Template Resource</vt:lpstr>
      <vt:lpstr>What to Specify as the Source?</vt:lpstr>
      <vt:lpstr>GE: Viewing the Partial Path to the Template</vt:lpstr>
      <vt:lpstr>GE: Update the Source Attribute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2042</cp:revision>
  <cp:lastPrinted>2015-02-07T23:49:10Z</cp:lastPrinted>
  <dcterms:created xsi:type="dcterms:W3CDTF">2012-09-13T17:36:07Z</dcterms:created>
  <dcterms:modified xsi:type="dcterms:W3CDTF">2016-02-22T22:44:26Z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